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572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259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2063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136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6659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679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6247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30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471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623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8093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94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3AEF-7C8C-44DE-9735-BA56309392F1}" type="datetimeFigureOut">
              <a:rPr lang="sk-SK" smtClean="0"/>
              <a:pPr/>
              <a:t>9. 8. 2018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23B6-0562-49DF-9EE1-247AEA839E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598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saturation sat="5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4" y="0"/>
            <a:ext cx="6846326" cy="990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/>
          <p:cNvSpPr txBox="1"/>
          <p:nvPr/>
        </p:nvSpPr>
        <p:spPr>
          <a:xfrm>
            <a:off x="160638" y="445471"/>
            <a:ext cx="6524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Odpustová slávnosť Narodenia Panny Márie v Malej Vieske</a:t>
            </a:r>
            <a:endParaRPr lang="sk-SK" sz="21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7200" y="2989009"/>
            <a:ext cx="6083300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Sobota 8.9.2018</a:t>
            </a:r>
          </a:p>
          <a:p>
            <a:pPr>
              <a:spcAft>
                <a:spcPts val="600"/>
              </a:spcAft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17:00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 posvätného ruženca</a:t>
            </a:r>
          </a:p>
          <a:p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18:00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Svätá omša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Pavol Hudák - rektor Domčeka Anky Kolesárovej </a:t>
            </a:r>
          </a:p>
          <a:p>
            <a:pPr>
              <a:spcAft>
                <a:spcPts val="600"/>
              </a:spcAft>
            </a:pP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vo Vysokej nad Uhom, účinkuje spevácky zbor z Kostolian nad Hornádom)</a:t>
            </a:r>
          </a:p>
          <a:p>
            <a:pPr>
              <a:spcAft>
                <a:spcPts val="600"/>
              </a:spcAft>
            </a:pPr>
            <a: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19:15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koncert kapely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KOČIŠ band</a:t>
            </a:r>
          </a:p>
          <a:p>
            <a:pPr>
              <a:spcAft>
                <a:spcPts val="600"/>
              </a:spcAft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20:30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Adorácia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Aurel 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Halajčík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mládež z farnosti Košice – 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Furča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21:30</a:t>
            </a:r>
            <a:r>
              <a:rPr lang="sk-S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Krížová cesta</a:t>
            </a:r>
          </a:p>
          <a:p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22:30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Mládežnícka svätá omša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Michal Lacko – kaplán Humenné, </a:t>
            </a:r>
          </a:p>
          <a:p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účinkuje 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mládežnícky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 farnosti)</a:t>
            </a:r>
            <a:endParaRPr lang="sk-SK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7200" y="6396989"/>
            <a:ext cx="6149340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Nedeľa 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.9.2018</a:t>
            </a:r>
          </a:p>
          <a:p>
            <a:pPr>
              <a:spcAft>
                <a:spcPts val="600"/>
              </a:spcAft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08:00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Farská svätá omša 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Stanislav </a:t>
            </a:r>
            <a:r>
              <a:rPr lang="sk-SK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Stronček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09:00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 Slávnostného posvätného ruženca</a:t>
            </a:r>
          </a:p>
          <a:p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09:45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piesní v podaní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Zboru sv. Joachima a sv. Anny </a:t>
            </a:r>
          </a:p>
          <a:p>
            <a:pPr>
              <a:spcAft>
                <a:spcPts val="600"/>
              </a:spcAft>
            </a:pPr>
            <a:r>
              <a:rPr lang="sk-SK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zo Šarišských Bohdanoviec</a:t>
            </a:r>
            <a:endParaRPr lang="sk-SK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10:30 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Slávnostná svätá omša</a:t>
            </a:r>
            <a:r>
              <a:rPr lang="sk-S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(J. E. Mons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</a:t>
            </a:r>
            <a:r>
              <a:rPr lang="sk-S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Forgáč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pomocný biskup,</a:t>
            </a:r>
          </a:p>
          <a:p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účinkuje Zbor sv. Joachima a sv</a:t>
            </a:r>
            <a:r>
              <a:rPr lang="sk-S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Anny zo </a:t>
            </a:r>
            <a:r>
              <a:rPr lang="sk-S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Šarišských Bohdanoviec)</a:t>
            </a:r>
            <a:endParaRPr lang="sk-SK" sz="1600" dirty="0" smtClean="0"/>
          </a:p>
        </p:txBody>
      </p:sp>
      <p:grpSp>
        <p:nvGrpSpPr>
          <p:cNvPr id="16" name="Skupina 15"/>
          <p:cNvGrpSpPr/>
          <p:nvPr/>
        </p:nvGrpSpPr>
        <p:grpSpPr>
          <a:xfrm>
            <a:off x="4574815" y="1137580"/>
            <a:ext cx="2031725" cy="2332126"/>
            <a:chOff x="4653279" y="1010514"/>
            <a:chExt cx="2031725" cy="2332126"/>
          </a:xfrm>
        </p:grpSpPr>
        <p:grpSp>
          <p:nvGrpSpPr>
            <p:cNvPr id="9" name="Skupina 8"/>
            <p:cNvGrpSpPr/>
            <p:nvPr/>
          </p:nvGrpSpPr>
          <p:grpSpPr>
            <a:xfrm>
              <a:off x="4653279" y="1010514"/>
              <a:ext cx="2031725" cy="2332126"/>
              <a:chOff x="4653279" y="1010514"/>
              <a:chExt cx="2031725" cy="2332126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4653279" y="1010514"/>
                <a:ext cx="2031725" cy="23321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1026" name="Picture 2" descr="SÃºvisiaci obrÃ¡zok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767" y="1282365"/>
                <a:ext cx="1537122" cy="1811201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BlokTextu 13"/>
            <p:cNvSpPr txBox="1"/>
            <p:nvPr/>
          </p:nvSpPr>
          <p:spPr>
            <a:xfrm>
              <a:off x="4778846" y="1163696"/>
              <a:ext cx="1784237" cy="2087504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2034223"/>
                </a:avLst>
              </a:prstTxWarp>
              <a:spAutoFit/>
            </a:bodyPr>
            <a:lstStyle/>
            <a:p>
              <a:r>
                <a:rPr lang="sk-SK" sz="15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Blahoslavená Anka Kolesárová</a:t>
              </a:r>
              <a:endParaRPr lang="sk-SK" sz="1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BlokTextu 14"/>
            <p:cNvSpPr txBox="1"/>
            <p:nvPr/>
          </p:nvSpPr>
          <p:spPr>
            <a:xfrm rot="16200000">
              <a:off x="5112739" y="2069036"/>
              <a:ext cx="1112805" cy="125152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9022294"/>
                </a:avLst>
              </a:prstTxWarp>
              <a:spAutoFit/>
            </a:bodyPr>
            <a:lstStyle/>
            <a:p>
              <a:r>
                <a:rPr lang="sk-SK" sz="1500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1928 - 1944</a:t>
              </a:r>
            </a:p>
          </p:txBody>
        </p:sp>
      </p:grpSp>
      <p:sp>
        <p:nvSpPr>
          <p:cNvPr id="17" name="BlokTextu 16"/>
          <p:cNvSpPr txBox="1"/>
          <p:nvPr/>
        </p:nvSpPr>
        <p:spPr>
          <a:xfrm>
            <a:off x="11673" y="9193952"/>
            <a:ext cx="684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i="1" dirty="0" smtClean="0"/>
              <a:t>Počas celej odpustovej slávnosti sa bude vysluhovať sviatosť zmierenia</a:t>
            </a:r>
            <a:endParaRPr lang="sk-SK" sz="1400" i="1" dirty="0"/>
          </a:p>
        </p:txBody>
      </p:sp>
    </p:spTree>
    <p:extLst>
      <p:ext uri="{BB962C8B-B14F-4D97-AF65-F5344CB8AC3E}">
        <p14:creationId xmlns:p14="http://schemas.microsoft.com/office/powerpoint/2010/main" xmlns="" val="2495965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149</Words>
  <Application>Microsoft Office PowerPoint</Application>
  <PresentationFormat>A4 (210 x 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balíka Office</vt:lpstr>
      <vt:lpstr>Snímka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</dc:creator>
  <cp:lastModifiedBy>pc</cp:lastModifiedBy>
  <cp:revision>27</cp:revision>
  <dcterms:created xsi:type="dcterms:W3CDTF">2018-07-30T05:52:58Z</dcterms:created>
  <dcterms:modified xsi:type="dcterms:W3CDTF">2018-08-09T14:41:46Z</dcterms:modified>
</cp:coreProperties>
</file>